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3"/>
  </p:sldMasterIdLst>
  <p:notesMasterIdLst>
    <p:notesMasterId r:id="rId35"/>
  </p:notesMasterIdLst>
  <p:sldIdLst>
    <p:sldId id="256" r:id="rId4"/>
    <p:sldId id="272" r:id="rId5"/>
    <p:sldId id="273" r:id="rId6"/>
    <p:sldId id="257" r:id="rId7"/>
    <p:sldId id="276" r:id="rId8"/>
    <p:sldId id="277" r:id="rId9"/>
    <p:sldId id="278" r:id="rId10"/>
    <p:sldId id="279" r:id="rId11"/>
    <p:sldId id="258" r:id="rId12"/>
    <p:sldId id="259" r:id="rId13"/>
    <p:sldId id="260" r:id="rId14"/>
    <p:sldId id="261" r:id="rId15"/>
    <p:sldId id="262" r:id="rId16"/>
    <p:sldId id="281" r:id="rId17"/>
    <p:sldId id="282" r:id="rId18"/>
    <p:sldId id="263" r:id="rId19"/>
    <p:sldId id="264" r:id="rId20"/>
    <p:sldId id="265" r:id="rId21"/>
    <p:sldId id="266" r:id="rId22"/>
    <p:sldId id="283" r:id="rId23"/>
    <p:sldId id="284" r:id="rId24"/>
    <p:sldId id="285" r:id="rId25"/>
    <p:sldId id="267" r:id="rId26"/>
    <p:sldId id="286" r:id="rId27"/>
    <p:sldId id="287" r:id="rId28"/>
    <p:sldId id="269" r:id="rId29"/>
    <p:sldId id="270" r:id="rId30"/>
    <p:sldId id="288" r:id="rId31"/>
    <p:sldId id="289" r:id="rId32"/>
    <p:sldId id="290" r:id="rId33"/>
    <p:sldId id="291" r:id="rId3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5290B3-4E85-46F5-B95E-34B0F74AD798}" v="2" dt="2023-02-20T14:21:00.00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vere avv. Rosanna" userId="3a8bb7de-02be-41cb-90f0-a8bc1aa2210c" providerId="ADAL" clId="{7F5290B3-4E85-46F5-B95E-34B0F74AD798}"/>
    <pc:docChg chg="custSel addSld delSld modSld sldOrd">
      <pc:chgData name="Rovere avv. Rosanna" userId="3a8bb7de-02be-41cb-90f0-a8bc1aa2210c" providerId="ADAL" clId="{7F5290B3-4E85-46F5-B95E-34B0F74AD798}" dt="2023-02-21T09:17:59.927" v="6496" actId="20577"/>
      <pc:docMkLst>
        <pc:docMk/>
      </pc:docMkLst>
      <pc:sldChg chg="modSp mod">
        <pc:chgData name="Rovere avv. Rosanna" userId="3a8bb7de-02be-41cb-90f0-a8bc1aa2210c" providerId="ADAL" clId="{7F5290B3-4E85-46F5-B95E-34B0F74AD798}" dt="2023-02-15T16:55:13.635" v="359" actId="1076"/>
        <pc:sldMkLst>
          <pc:docMk/>
          <pc:sldMk cId="0" sldId="256"/>
        </pc:sldMkLst>
        <pc:spChg chg="mod">
          <ac:chgData name="Rovere avv. Rosanna" userId="3a8bb7de-02be-41cb-90f0-a8bc1aa2210c" providerId="ADAL" clId="{7F5290B3-4E85-46F5-B95E-34B0F74AD798}" dt="2023-02-15T16:55:13.635" v="359" actId="1076"/>
          <ac:spMkLst>
            <pc:docMk/>
            <pc:sldMk cId="0" sldId="256"/>
            <ac:spMk id="94" creationId="{00000000-0000-0000-0000-000000000000}"/>
          </ac:spMkLst>
        </pc:spChg>
        <pc:spChg chg="mod">
          <ac:chgData name="Rovere avv. Rosanna" userId="3a8bb7de-02be-41cb-90f0-a8bc1aa2210c" providerId="ADAL" clId="{7F5290B3-4E85-46F5-B95E-34B0F74AD798}" dt="2023-02-15T14:18:58.559" v="196" actId="27636"/>
          <ac:spMkLst>
            <pc:docMk/>
            <pc:sldMk cId="0" sldId="256"/>
            <ac:spMk id="95" creationId="{00000000-0000-0000-0000-000000000000}"/>
          </ac:spMkLst>
        </pc:spChg>
      </pc:sldChg>
      <pc:sldChg chg="modSp mod ord">
        <pc:chgData name="Rovere avv. Rosanna" userId="3a8bb7de-02be-41cb-90f0-a8bc1aa2210c" providerId="ADAL" clId="{7F5290B3-4E85-46F5-B95E-34B0F74AD798}" dt="2023-02-16T13:31:42.751" v="2363"/>
        <pc:sldMkLst>
          <pc:docMk/>
          <pc:sldMk cId="0" sldId="257"/>
        </pc:sldMkLst>
        <pc:grpChg chg="mod">
          <ac:chgData name="Rovere avv. Rosanna" userId="3a8bb7de-02be-41cb-90f0-a8bc1aa2210c" providerId="ADAL" clId="{7F5290B3-4E85-46F5-B95E-34B0F74AD798}" dt="2023-02-15T14:19:28.305" v="199" actId="1076"/>
          <ac:grpSpMkLst>
            <pc:docMk/>
            <pc:sldMk cId="0" sldId="257"/>
            <ac:grpSpMk id="99" creationId="{00000000-0000-0000-0000-000000000000}"/>
          </ac:grpSpMkLst>
        </pc:grpChg>
      </pc:sldChg>
      <pc:sldChg chg="ord">
        <pc:chgData name="Rovere avv. Rosanna" userId="3a8bb7de-02be-41cb-90f0-a8bc1aa2210c" providerId="ADAL" clId="{7F5290B3-4E85-46F5-B95E-34B0F74AD798}" dt="2023-02-16T13:32:25.377" v="2368"/>
        <pc:sldMkLst>
          <pc:docMk/>
          <pc:sldMk cId="0" sldId="258"/>
        </pc:sldMkLst>
      </pc:sldChg>
      <pc:sldChg chg="ord">
        <pc:chgData name="Rovere avv. Rosanna" userId="3a8bb7de-02be-41cb-90f0-a8bc1aa2210c" providerId="ADAL" clId="{7F5290B3-4E85-46F5-B95E-34B0F74AD798}" dt="2023-02-16T13:32:47.255" v="2370"/>
        <pc:sldMkLst>
          <pc:docMk/>
          <pc:sldMk cId="0" sldId="259"/>
        </pc:sldMkLst>
      </pc:sldChg>
      <pc:sldChg chg="ord">
        <pc:chgData name="Rovere avv. Rosanna" userId="3a8bb7de-02be-41cb-90f0-a8bc1aa2210c" providerId="ADAL" clId="{7F5290B3-4E85-46F5-B95E-34B0F74AD798}" dt="2023-02-16T13:32:53.224" v="2372"/>
        <pc:sldMkLst>
          <pc:docMk/>
          <pc:sldMk cId="0" sldId="260"/>
        </pc:sldMkLst>
      </pc:sldChg>
      <pc:sldChg chg="ord">
        <pc:chgData name="Rovere avv. Rosanna" userId="3a8bb7de-02be-41cb-90f0-a8bc1aa2210c" providerId="ADAL" clId="{7F5290B3-4E85-46F5-B95E-34B0F74AD798}" dt="2023-02-16T13:33:01.575" v="2374"/>
        <pc:sldMkLst>
          <pc:docMk/>
          <pc:sldMk cId="0" sldId="261"/>
        </pc:sldMkLst>
      </pc:sldChg>
      <pc:sldChg chg="ord">
        <pc:chgData name="Rovere avv. Rosanna" userId="3a8bb7de-02be-41cb-90f0-a8bc1aa2210c" providerId="ADAL" clId="{7F5290B3-4E85-46F5-B95E-34B0F74AD798}" dt="2023-02-16T13:33:05.709" v="2376"/>
        <pc:sldMkLst>
          <pc:docMk/>
          <pc:sldMk cId="0" sldId="262"/>
        </pc:sldMkLst>
      </pc:sldChg>
      <pc:sldChg chg="del">
        <pc:chgData name="Rovere avv. Rosanna" userId="3a8bb7de-02be-41cb-90f0-a8bc1aa2210c" providerId="ADAL" clId="{7F5290B3-4E85-46F5-B95E-34B0F74AD798}" dt="2023-02-16T13:59:37.352" v="4513" actId="47"/>
        <pc:sldMkLst>
          <pc:docMk/>
          <pc:sldMk cId="0" sldId="268"/>
        </pc:sldMkLst>
      </pc:sldChg>
      <pc:sldChg chg="ord">
        <pc:chgData name="Rovere avv. Rosanna" userId="3a8bb7de-02be-41cb-90f0-a8bc1aa2210c" providerId="ADAL" clId="{7F5290B3-4E85-46F5-B95E-34B0F74AD798}" dt="2023-02-16T15:44:12.594" v="6206"/>
        <pc:sldMkLst>
          <pc:docMk/>
          <pc:sldMk cId="0" sldId="269"/>
        </pc:sldMkLst>
      </pc:sldChg>
      <pc:sldChg chg="ord">
        <pc:chgData name="Rovere avv. Rosanna" userId="3a8bb7de-02be-41cb-90f0-a8bc1aa2210c" providerId="ADAL" clId="{7F5290B3-4E85-46F5-B95E-34B0F74AD798}" dt="2023-02-16T15:44:25.485" v="6208"/>
        <pc:sldMkLst>
          <pc:docMk/>
          <pc:sldMk cId="0" sldId="270"/>
        </pc:sldMkLst>
      </pc:sldChg>
      <pc:sldChg chg="del">
        <pc:chgData name="Rovere avv. Rosanna" userId="3a8bb7de-02be-41cb-90f0-a8bc1aa2210c" providerId="ADAL" clId="{7F5290B3-4E85-46F5-B95E-34B0F74AD798}" dt="2023-02-16T15:44:44.646" v="6209" actId="47"/>
        <pc:sldMkLst>
          <pc:docMk/>
          <pc:sldMk cId="0" sldId="271"/>
        </pc:sldMkLst>
      </pc:sldChg>
      <pc:sldChg chg="modSp new mod">
        <pc:chgData name="Rovere avv. Rosanna" userId="3a8bb7de-02be-41cb-90f0-a8bc1aa2210c" providerId="ADAL" clId="{7F5290B3-4E85-46F5-B95E-34B0F74AD798}" dt="2023-02-15T16:55:55.707" v="365" actId="207"/>
        <pc:sldMkLst>
          <pc:docMk/>
          <pc:sldMk cId="1362778726" sldId="272"/>
        </pc:sldMkLst>
        <pc:spChg chg="mod">
          <ac:chgData name="Rovere avv. Rosanna" userId="3a8bb7de-02be-41cb-90f0-a8bc1aa2210c" providerId="ADAL" clId="{7F5290B3-4E85-46F5-B95E-34B0F74AD798}" dt="2023-02-15T14:20:46.341" v="209" actId="20577"/>
          <ac:spMkLst>
            <pc:docMk/>
            <pc:sldMk cId="1362778726" sldId="272"/>
            <ac:spMk id="2" creationId="{73D3FFD8-A887-2083-C2E3-092D342B19B7}"/>
          </ac:spMkLst>
        </pc:spChg>
        <pc:spChg chg="mod">
          <ac:chgData name="Rovere avv. Rosanna" userId="3a8bb7de-02be-41cb-90f0-a8bc1aa2210c" providerId="ADAL" clId="{7F5290B3-4E85-46F5-B95E-34B0F74AD798}" dt="2023-02-15T16:55:55.707" v="365" actId="207"/>
          <ac:spMkLst>
            <pc:docMk/>
            <pc:sldMk cId="1362778726" sldId="272"/>
            <ac:spMk id="3" creationId="{F5B0180F-289B-37CA-7C8E-E0DF6B31FFB6}"/>
          </ac:spMkLst>
        </pc:spChg>
      </pc:sldChg>
      <pc:sldChg chg="modSp new mod">
        <pc:chgData name="Rovere avv. Rosanna" userId="3a8bb7de-02be-41cb-90f0-a8bc1aa2210c" providerId="ADAL" clId="{7F5290B3-4E85-46F5-B95E-34B0F74AD798}" dt="2023-02-16T15:46:37.716" v="6287" actId="207"/>
        <pc:sldMkLst>
          <pc:docMk/>
          <pc:sldMk cId="1856926758" sldId="273"/>
        </pc:sldMkLst>
        <pc:spChg chg="mod">
          <ac:chgData name="Rovere avv. Rosanna" userId="3a8bb7de-02be-41cb-90f0-a8bc1aa2210c" providerId="ADAL" clId="{7F5290B3-4E85-46F5-B95E-34B0F74AD798}" dt="2023-02-15T16:56:40.065" v="382" actId="207"/>
          <ac:spMkLst>
            <pc:docMk/>
            <pc:sldMk cId="1856926758" sldId="273"/>
            <ac:spMk id="2" creationId="{13C3CBD7-B0D7-949D-1247-3024693FF6FB}"/>
          </ac:spMkLst>
        </pc:spChg>
        <pc:spChg chg="mod">
          <ac:chgData name="Rovere avv. Rosanna" userId="3a8bb7de-02be-41cb-90f0-a8bc1aa2210c" providerId="ADAL" clId="{7F5290B3-4E85-46F5-B95E-34B0F74AD798}" dt="2023-02-16T15:46:37.716" v="6287" actId="207"/>
          <ac:spMkLst>
            <pc:docMk/>
            <pc:sldMk cId="1856926758" sldId="273"/>
            <ac:spMk id="3" creationId="{08B37ADF-3C9E-B424-8A2C-CC2D0377A4E1}"/>
          </ac:spMkLst>
        </pc:spChg>
      </pc:sldChg>
      <pc:sldChg chg="new del">
        <pc:chgData name="Rovere avv. Rosanna" userId="3a8bb7de-02be-41cb-90f0-a8bc1aa2210c" providerId="ADAL" clId="{7F5290B3-4E85-46F5-B95E-34B0F74AD798}" dt="2023-02-16T15:46:56.812" v="6288" actId="47"/>
        <pc:sldMkLst>
          <pc:docMk/>
          <pc:sldMk cId="3634252103" sldId="274"/>
        </pc:sldMkLst>
      </pc:sldChg>
      <pc:sldChg chg="new del">
        <pc:chgData name="Rovere avv. Rosanna" userId="3a8bb7de-02be-41cb-90f0-a8bc1aa2210c" providerId="ADAL" clId="{7F5290B3-4E85-46F5-B95E-34B0F74AD798}" dt="2023-02-16T15:47:00.720" v="6289" actId="47"/>
        <pc:sldMkLst>
          <pc:docMk/>
          <pc:sldMk cId="51121817" sldId="275"/>
        </pc:sldMkLst>
      </pc:sldChg>
      <pc:sldChg chg="modSp new mod">
        <pc:chgData name="Rovere avv. Rosanna" userId="3a8bb7de-02be-41cb-90f0-a8bc1aa2210c" providerId="ADAL" clId="{7F5290B3-4E85-46F5-B95E-34B0F74AD798}" dt="2023-02-16T10:53:15.596" v="1079" actId="20577"/>
        <pc:sldMkLst>
          <pc:docMk/>
          <pc:sldMk cId="463042809" sldId="276"/>
        </pc:sldMkLst>
        <pc:spChg chg="mod">
          <ac:chgData name="Rovere avv. Rosanna" userId="3a8bb7de-02be-41cb-90f0-a8bc1aa2210c" providerId="ADAL" clId="{7F5290B3-4E85-46F5-B95E-34B0F74AD798}" dt="2023-02-16T09:51:51.675" v="934" actId="207"/>
          <ac:spMkLst>
            <pc:docMk/>
            <pc:sldMk cId="463042809" sldId="276"/>
            <ac:spMk id="2" creationId="{62006749-DA36-A7D7-1BB0-55FEA4266213}"/>
          </ac:spMkLst>
        </pc:spChg>
        <pc:spChg chg="mod">
          <ac:chgData name="Rovere avv. Rosanna" userId="3a8bb7de-02be-41cb-90f0-a8bc1aa2210c" providerId="ADAL" clId="{7F5290B3-4E85-46F5-B95E-34B0F74AD798}" dt="2023-02-16T10:53:15.596" v="1079" actId="20577"/>
          <ac:spMkLst>
            <pc:docMk/>
            <pc:sldMk cId="463042809" sldId="276"/>
            <ac:spMk id="3" creationId="{26847E36-2D83-6011-B8ED-AB6407BA002A}"/>
          </ac:spMkLst>
        </pc:spChg>
      </pc:sldChg>
      <pc:sldChg chg="modSp new mod">
        <pc:chgData name="Rovere avv. Rosanna" userId="3a8bb7de-02be-41cb-90f0-a8bc1aa2210c" providerId="ADAL" clId="{7F5290B3-4E85-46F5-B95E-34B0F74AD798}" dt="2023-02-20T14:19:34.721" v="6331" actId="20577"/>
        <pc:sldMkLst>
          <pc:docMk/>
          <pc:sldMk cId="2876486673" sldId="277"/>
        </pc:sldMkLst>
        <pc:spChg chg="mod">
          <ac:chgData name="Rovere avv. Rosanna" userId="3a8bb7de-02be-41cb-90f0-a8bc1aa2210c" providerId="ADAL" clId="{7F5290B3-4E85-46F5-B95E-34B0F74AD798}" dt="2023-02-20T14:19:34.721" v="6331" actId="20577"/>
          <ac:spMkLst>
            <pc:docMk/>
            <pc:sldMk cId="2876486673" sldId="277"/>
            <ac:spMk id="3" creationId="{96BD8AD0-E1DD-66DB-E758-30CCEFD05C6A}"/>
          </ac:spMkLst>
        </pc:spChg>
      </pc:sldChg>
      <pc:sldChg chg="modSp new mod">
        <pc:chgData name="Rovere avv. Rosanna" userId="3a8bb7de-02be-41cb-90f0-a8bc1aa2210c" providerId="ADAL" clId="{7F5290B3-4E85-46F5-B95E-34B0F74AD798}" dt="2023-02-20T14:33:19.257" v="6435" actId="20577"/>
        <pc:sldMkLst>
          <pc:docMk/>
          <pc:sldMk cId="451558741" sldId="278"/>
        </pc:sldMkLst>
        <pc:spChg chg="mod">
          <ac:chgData name="Rovere avv. Rosanna" userId="3a8bb7de-02be-41cb-90f0-a8bc1aa2210c" providerId="ADAL" clId="{7F5290B3-4E85-46F5-B95E-34B0F74AD798}" dt="2023-02-20T14:33:19.257" v="6435" actId="20577"/>
          <ac:spMkLst>
            <pc:docMk/>
            <pc:sldMk cId="451558741" sldId="278"/>
            <ac:spMk id="3" creationId="{1334C6A8-1337-D7F9-011D-9DEB0D805B82}"/>
          </ac:spMkLst>
        </pc:spChg>
      </pc:sldChg>
      <pc:sldChg chg="modSp new mod">
        <pc:chgData name="Rovere avv. Rosanna" userId="3a8bb7de-02be-41cb-90f0-a8bc1aa2210c" providerId="ADAL" clId="{7F5290B3-4E85-46F5-B95E-34B0F74AD798}" dt="2023-02-16T13:31:11.395" v="2361" actId="207"/>
        <pc:sldMkLst>
          <pc:docMk/>
          <pc:sldMk cId="2126633650" sldId="279"/>
        </pc:sldMkLst>
        <pc:spChg chg="mod">
          <ac:chgData name="Rovere avv. Rosanna" userId="3a8bb7de-02be-41cb-90f0-a8bc1aa2210c" providerId="ADAL" clId="{7F5290B3-4E85-46F5-B95E-34B0F74AD798}" dt="2023-02-16T13:31:11.395" v="2361" actId="207"/>
          <ac:spMkLst>
            <pc:docMk/>
            <pc:sldMk cId="2126633650" sldId="279"/>
            <ac:spMk id="3" creationId="{207706FE-440F-1F37-5959-2DEDA3893895}"/>
          </ac:spMkLst>
        </pc:spChg>
      </pc:sldChg>
      <pc:sldChg chg="modSp new del mod">
        <pc:chgData name="Rovere avv. Rosanna" userId="3a8bb7de-02be-41cb-90f0-a8bc1aa2210c" providerId="ADAL" clId="{7F5290B3-4E85-46F5-B95E-34B0F74AD798}" dt="2023-02-16T15:45:55.721" v="6283" actId="47"/>
        <pc:sldMkLst>
          <pc:docMk/>
          <pc:sldMk cId="4091760899" sldId="280"/>
        </pc:sldMkLst>
        <pc:spChg chg="mod">
          <ac:chgData name="Rovere avv. Rosanna" userId="3a8bb7de-02be-41cb-90f0-a8bc1aa2210c" providerId="ADAL" clId="{7F5290B3-4E85-46F5-B95E-34B0F74AD798}" dt="2023-02-16T13:34:04.465" v="2425" actId="20577"/>
          <ac:spMkLst>
            <pc:docMk/>
            <pc:sldMk cId="4091760899" sldId="280"/>
            <ac:spMk id="2" creationId="{E5765656-C062-8DDA-1BAA-DFF32756EC6B}"/>
          </ac:spMkLst>
        </pc:spChg>
      </pc:sldChg>
      <pc:sldChg chg="modSp new mod">
        <pc:chgData name="Rovere avv. Rosanna" userId="3a8bb7de-02be-41cb-90f0-a8bc1aa2210c" providerId="ADAL" clId="{7F5290B3-4E85-46F5-B95E-34B0F74AD798}" dt="2023-02-16T13:38:14.881" v="2796" actId="20577"/>
        <pc:sldMkLst>
          <pc:docMk/>
          <pc:sldMk cId="2263793703" sldId="281"/>
        </pc:sldMkLst>
        <pc:spChg chg="mod">
          <ac:chgData name="Rovere avv. Rosanna" userId="3a8bb7de-02be-41cb-90f0-a8bc1aa2210c" providerId="ADAL" clId="{7F5290B3-4E85-46F5-B95E-34B0F74AD798}" dt="2023-02-16T13:34:38.431" v="2450" actId="207"/>
          <ac:spMkLst>
            <pc:docMk/>
            <pc:sldMk cId="2263793703" sldId="281"/>
            <ac:spMk id="2" creationId="{2CB2DA87-BD5A-B2DD-8AAB-FC6F9982030E}"/>
          </ac:spMkLst>
        </pc:spChg>
        <pc:spChg chg="mod">
          <ac:chgData name="Rovere avv. Rosanna" userId="3a8bb7de-02be-41cb-90f0-a8bc1aa2210c" providerId="ADAL" clId="{7F5290B3-4E85-46F5-B95E-34B0F74AD798}" dt="2023-02-16T13:38:14.881" v="2796" actId="20577"/>
          <ac:spMkLst>
            <pc:docMk/>
            <pc:sldMk cId="2263793703" sldId="281"/>
            <ac:spMk id="3" creationId="{9FA76B47-63AA-3D9A-8D5B-29FF7ACEC381}"/>
          </ac:spMkLst>
        </pc:spChg>
      </pc:sldChg>
      <pc:sldChg chg="modSp new mod">
        <pc:chgData name="Rovere avv. Rosanna" userId="3a8bb7de-02be-41cb-90f0-a8bc1aa2210c" providerId="ADAL" clId="{7F5290B3-4E85-46F5-B95E-34B0F74AD798}" dt="2023-02-16T13:45:10.749" v="3384" actId="207"/>
        <pc:sldMkLst>
          <pc:docMk/>
          <pc:sldMk cId="3317346086" sldId="282"/>
        </pc:sldMkLst>
        <pc:spChg chg="mod">
          <ac:chgData name="Rovere avv. Rosanna" userId="3a8bb7de-02be-41cb-90f0-a8bc1aa2210c" providerId="ADAL" clId="{7F5290B3-4E85-46F5-B95E-34B0F74AD798}" dt="2023-02-16T13:42:10.818" v="3145" actId="207"/>
          <ac:spMkLst>
            <pc:docMk/>
            <pc:sldMk cId="3317346086" sldId="282"/>
            <ac:spMk id="2" creationId="{EABEE65B-277C-9FE1-290D-F09B27070CCC}"/>
          </ac:spMkLst>
        </pc:spChg>
        <pc:spChg chg="mod">
          <ac:chgData name="Rovere avv. Rosanna" userId="3a8bb7de-02be-41cb-90f0-a8bc1aa2210c" providerId="ADAL" clId="{7F5290B3-4E85-46F5-B95E-34B0F74AD798}" dt="2023-02-16T13:45:10.749" v="3384" actId="207"/>
          <ac:spMkLst>
            <pc:docMk/>
            <pc:sldMk cId="3317346086" sldId="282"/>
            <ac:spMk id="3" creationId="{44C0446E-9348-D993-1517-807502846217}"/>
          </ac:spMkLst>
        </pc:spChg>
      </pc:sldChg>
      <pc:sldChg chg="modSp new mod">
        <pc:chgData name="Rovere avv. Rosanna" userId="3a8bb7de-02be-41cb-90f0-a8bc1aa2210c" providerId="ADAL" clId="{7F5290B3-4E85-46F5-B95E-34B0F74AD798}" dt="2023-02-20T14:36:05.088" v="6451" actId="20577"/>
        <pc:sldMkLst>
          <pc:docMk/>
          <pc:sldMk cId="215224783" sldId="283"/>
        </pc:sldMkLst>
        <pc:spChg chg="mod">
          <ac:chgData name="Rovere avv. Rosanna" userId="3a8bb7de-02be-41cb-90f0-a8bc1aa2210c" providerId="ADAL" clId="{7F5290B3-4E85-46F5-B95E-34B0F74AD798}" dt="2023-02-16T13:46:36" v="3410" actId="207"/>
          <ac:spMkLst>
            <pc:docMk/>
            <pc:sldMk cId="215224783" sldId="283"/>
            <ac:spMk id="2" creationId="{77633797-C816-A91F-D72C-32E576DAFD43}"/>
          </ac:spMkLst>
        </pc:spChg>
        <pc:spChg chg="mod">
          <ac:chgData name="Rovere avv. Rosanna" userId="3a8bb7de-02be-41cb-90f0-a8bc1aa2210c" providerId="ADAL" clId="{7F5290B3-4E85-46F5-B95E-34B0F74AD798}" dt="2023-02-20T14:36:05.088" v="6451" actId="20577"/>
          <ac:spMkLst>
            <pc:docMk/>
            <pc:sldMk cId="215224783" sldId="283"/>
            <ac:spMk id="3" creationId="{5AFC786D-6344-493A-0A2A-EF3D211445A2}"/>
          </ac:spMkLst>
        </pc:spChg>
      </pc:sldChg>
      <pc:sldChg chg="modSp new mod">
        <pc:chgData name="Rovere avv. Rosanna" userId="3a8bb7de-02be-41cb-90f0-a8bc1aa2210c" providerId="ADAL" clId="{7F5290B3-4E85-46F5-B95E-34B0F74AD798}" dt="2023-02-21T09:15:18.928" v="6487" actId="20577"/>
        <pc:sldMkLst>
          <pc:docMk/>
          <pc:sldMk cId="81748966" sldId="284"/>
        </pc:sldMkLst>
        <pc:spChg chg="mod">
          <ac:chgData name="Rovere avv. Rosanna" userId="3a8bb7de-02be-41cb-90f0-a8bc1aa2210c" providerId="ADAL" clId="{7F5290B3-4E85-46F5-B95E-34B0F74AD798}" dt="2023-02-21T09:15:18.928" v="6487" actId="20577"/>
          <ac:spMkLst>
            <pc:docMk/>
            <pc:sldMk cId="81748966" sldId="284"/>
            <ac:spMk id="3" creationId="{BD4DBAC0-7F34-D8B2-4B78-4C9172AFFF25}"/>
          </ac:spMkLst>
        </pc:spChg>
      </pc:sldChg>
      <pc:sldChg chg="modSp new mod">
        <pc:chgData name="Rovere avv. Rosanna" userId="3a8bb7de-02be-41cb-90f0-a8bc1aa2210c" providerId="ADAL" clId="{7F5290B3-4E85-46F5-B95E-34B0F74AD798}" dt="2023-02-16T13:58:36.160" v="4512" actId="20577"/>
        <pc:sldMkLst>
          <pc:docMk/>
          <pc:sldMk cId="1931475504" sldId="285"/>
        </pc:sldMkLst>
        <pc:spChg chg="mod">
          <ac:chgData name="Rovere avv. Rosanna" userId="3a8bb7de-02be-41cb-90f0-a8bc1aa2210c" providerId="ADAL" clId="{7F5290B3-4E85-46F5-B95E-34B0F74AD798}" dt="2023-02-16T13:58:36.160" v="4512" actId="20577"/>
          <ac:spMkLst>
            <pc:docMk/>
            <pc:sldMk cId="1931475504" sldId="285"/>
            <ac:spMk id="3" creationId="{B0B5B1FA-BBE8-2BAC-74C0-6E115B1D7115}"/>
          </ac:spMkLst>
        </pc:spChg>
      </pc:sldChg>
      <pc:sldChg chg="modSp new mod">
        <pc:chgData name="Rovere avv. Rosanna" userId="3a8bb7de-02be-41cb-90f0-a8bc1aa2210c" providerId="ADAL" clId="{7F5290B3-4E85-46F5-B95E-34B0F74AD798}" dt="2023-02-16T15:26:30.021" v="4840" actId="207"/>
        <pc:sldMkLst>
          <pc:docMk/>
          <pc:sldMk cId="350232456" sldId="286"/>
        </pc:sldMkLst>
        <pc:spChg chg="mod">
          <ac:chgData name="Rovere avv. Rosanna" userId="3a8bb7de-02be-41cb-90f0-a8bc1aa2210c" providerId="ADAL" clId="{7F5290B3-4E85-46F5-B95E-34B0F74AD798}" dt="2023-02-16T14:00:01.422" v="4554" actId="207"/>
          <ac:spMkLst>
            <pc:docMk/>
            <pc:sldMk cId="350232456" sldId="286"/>
            <ac:spMk id="2" creationId="{79F219EF-5D83-C9D1-A848-D10F38FEF82E}"/>
          </ac:spMkLst>
        </pc:spChg>
        <pc:spChg chg="mod">
          <ac:chgData name="Rovere avv. Rosanna" userId="3a8bb7de-02be-41cb-90f0-a8bc1aa2210c" providerId="ADAL" clId="{7F5290B3-4E85-46F5-B95E-34B0F74AD798}" dt="2023-02-16T15:26:30.021" v="4840" actId="207"/>
          <ac:spMkLst>
            <pc:docMk/>
            <pc:sldMk cId="350232456" sldId="286"/>
            <ac:spMk id="3" creationId="{08050482-8A7B-42F1-1F95-D62D8E3D65ED}"/>
          </ac:spMkLst>
        </pc:spChg>
      </pc:sldChg>
      <pc:sldChg chg="modSp new mod">
        <pc:chgData name="Rovere avv. Rosanna" userId="3a8bb7de-02be-41cb-90f0-a8bc1aa2210c" providerId="ADAL" clId="{7F5290B3-4E85-46F5-B95E-34B0F74AD798}" dt="2023-02-16T15:32:52.513" v="5172" actId="207"/>
        <pc:sldMkLst>
          <pc:docMk/>
          <pc:sldMk cId="4149391434" sldId="287"/>
        </pc:sldMkLst>
        <pc:spChg chg="mod">
          <ac:chgData name="Rovere avv. Rosanna" userId="3a8bb7de-02be-41cb-90f0-a8bc1aa2210c" providerId="ADAL" clId="{7F5290B3-4E85-46F5-B95E-34B0F74AD798}" dt="2023-02-16T15:32:52.513" v="5172" actId="207"/>
          <ac:spMkLst>
            <pc:docMk/>
            <pc:sldMk cId="4149391434" sldId="287"/>
            <ac:spMk id="3" creationId="{DD60BF64-AD3E-98BD-1D27-A232CB86DA20}"/>
          </ac:spMkLst>
        </pc:spChg>
      </pc:sldChg>
      <pc:sldChg chg="modSp new mod">
        <pc:chgData name="Rovere avv. Rosanna" userId="3a8bb7de-02be-41cb-90f0-a8bc1aa2210c" providerId="ADAL" clId="{7F5290B3-4E85-46F5-B95E-34B0F74AD798}" dt="2023-02-16T15:36:22.030" v="5633" actId="207"/>
        <pc:sldMkLst>
          <pc:docMk/>
          <pc:sldMk cId="2574644711" sldId="288"/>
        </pc:sldMkLst>
        <pc:spChg chg="mod">
          <ac:chgData name="Rovere avv. Rosanna" userId="3a8bb7de-02be-41cb-90f0-a8bc1aa2210c" providerId="ADAL" clId="{7F5290B3-4E85-46F5-B95E-34B0F74AD798}" dt="2023-02-16T15:33:19.346" v="5194" actId="207"/>
          <ac:spMkLst>
            <pc:docMk/>
            <pc:sldMk cId="2574644711" sldId="288"/>
            <ac:spMk id="2" creationId="{FAAD74B7-1227-C5DD-D74D-A4A8B043A298}"/>
          </ac:spMkLst>
        </pc:spChg>
        <pc:spChg chg="mod">
          <ac:chgData name="Rovere avv. Rosanna" userId="3a8bb7de-02be-41cb-90f0-a8bc1aa2210c" providerId="ADAL" clId="{7F5290B3-4E85-46F5-B95E-34B0F74AD798}" dt="2023-02-16T15:36:22.030" v="5633" actId="207"/>
          <ac:spMkLst>
            <pc:docMk/>
            <pc:sldMk cId="2574644711" sldId="288"/>
            <ac:spMk id="3" creationId="{47D23DAA-6170-21C4-89CE-CB0D899FADC6}"/>
          </ac:spMkLst>
        </pc:spChg>
      </pc:sldChg>
      <pc:sldChg chg="modSp new mod">
        <pc:chgData name="Rovere avv. Rosanna" userId="3a8bb7de-02be-41cb-90f0-a8bc1aa2210c" providerId="ADAL" clId="{7F5290B3-4E85-46F5-B95E-34B0F74AD798}" dt="2023-02-16T15:40:27.695" v="5836" actId="207"/>
        <pc:sldMkLst>
          <pc:docMk/>
          <pc:sldMk cId="876060481" sldId="289"/>
        </pc:sldMkLst>
        <pc:spChg chg="mod">
          <ac:chgData name="Rovere avv. Rosanna" userId="3a8bb7de-02be-41cb-90f0-a8bc1aa2210c" providerId="ADAL" clId="{7F5290B3-4E85-46F5-B95E-34B0F74AD798}" dt="2023-02-16T15:40:27.695" v="5836" actId="207"/>
          <ac:spMkLst>
            <pc:docMk/>
            <pc:sldMk cId="876060481" sldId="289"/>
            <ac:spMk id="3" creationId="{48885F52-4DA0-6922-941F-FC212786F1ED}"/>
          </ac:spMkLst>
        </pc:spChg>
      </pc:sldChg>
      <pc:sldChg chg="modSp new mod">
        <pc:chgData name="Rovere avv. Rosanna" userId="3a8bb7de-02be-41cb-90f0-a8bc1aa2210c" providerId="ADAL" clId="{7F5290B3-4E85-46F5-B95E-34B0F74AD798}" dt="2023-02-21T09:17:59.927" v="6496" actId="20577"/>
        <pc:sldMkLst>
          <pc:docMk/>
          <pc:sldMk cId="3109261768" sldId="290"/>
        </pc:sldMkLst>
        <pc:spChg chg="mod">
          <ac:chgData name="Rovere avv. Rosanna" userId="3a8bb7de-02be-41cb-90f0-a8bc1aa2210c" providerId="ADAL" clId="{7F5290B3-4E85-46F5-B95E-34B0F74AD798}" dt="2023-02-21T09:17:59.927" v="6496" actId="20577"/>
          <ac:spMkLst>
            <pc:docMk/>
            <pc:sldMk cId="3109261768" sldId="290"/>
            <ac:spMk id="3" creationId="{FA3E9D9A-2F82-DCC8-B496-3B33F6DA7CB0}"/>
          </ac:spMkLst>
        </pc:spChg>
      </pc:sldChg>
      <pc:sldChg chg="modSp new mod">
        <pc:chgData name="Rovere avv. Rosanna" userId="3a8bb7de-02be-41cb-90f0-a8bc1aa2210c" providerId="ADAL" clId="{7F5290B3-4E85-46F5-B95E-34B0F74AD798}" dt="2023-02-16T15:45:48.214" v="6282" actId="207"/>
        <pc:sldMkLst>
          <pc:docMk/>
          <pc:sldMk cId="3210578871" sldId="291"/>
        </pc:sldMkLst>
        <pc:spChg chg="mod">
          <ac:chgData name="Rovere avv. Rosanna" userId="3a8bb7de-02be-41cb-90f0-a8bc1aa2210c" providerId="ADAL" clId="{7F5290B3-4E85-46F5-B95E-34B0F74AD798}" dt="2023-02-16T15:45:48.214" v="6282" actId="207"/>
          <ac:spMkLst>
            <pc:docMk/>
            <pc:sldMk cId="3210578871" sldId="291"/>
            <ac:spMk id="3" creationId="{8F797E81-41F1-D02D-E0AC-8CF77484317E}"/>
          </ac:spMkLst>
        </pc:spChg>
      </pc:sldChg>
    </pc:docChg>
  </pc:docChgLst>
  <pc:docChgLst>
    <pc:chgData name="Rovere avv. Rosanna" userId="S::rosannarovere@avvrovere.it::3a8bb7de-02be-41cb-90f0-a8bc1aa2210c" providerId="AD" clId="Web-{EA04315E-CD11-42DF-83A6-F2E76150E9E9}"/>
    <pc:docChg chg="modSld">
      <pc:chgData name="Rovere avv. Rosanna" userId="S::rosannarovere@avvrovere.it::3a8bb7de-02be-41cb-90f0-a8bc1aa2210c" providerId="AD" clId="Web-{EA04315E-CD11-42DF-83A6-F2E76150E9E9}" dt="2023-02-18T08:16:56.498" v="19" actId="20577"/>
      <pc:docMkLst>
        <pc:docMk/>
      </pc:docMkLst>
      <pc:sldChg chg="modSp">
        <pc:chgData name="Rovere avv. Rosanna" userId="S::rosannarovere@avvrovere.it::3a8bb7de-02be-41cb-90f0-a8bc1aa2210c" providerId="AD" clId="Web-{EA04315E-CD11-42DF-83A6-F2E76150E9E9}" dt="2023-02-18T08:03:28.279" v="1" actId="20577"/>
        <pc:sldMkLst>
          <pc:docMk/>
          <pc:sldMk cId="2876486673" sldId="277"/>
        </pc:sldMkLst>
        <pc:spChg chg="mod">
          <ac:chgData name="Rovere avv. Rosanna" userId="S::rosannarovere@avvrovere.it::3a8bb7de-02be-41cb-90f0-a8bc1aa2210c" providerId="AD" clId="Web-{EA04315E-CD11-42DF-83A6-F2E76150E9E9}" dt="2023-02-18T08:03:28.279" v="1" actId="20577"/>
          <ac:spMkLst>
            <pc:docMk/>
            <pc:sldMk cId="2876486673" sldId="277"/>
            <ac:spMk id="3" creationId="{96BD8AD0-E1DD-66DB-E758-30CCEFD05C6A}"/>
          </ac:spMkLst>
        </pc:spChg>
      </pc:sldChg>
      <pc:sldChg chg="modSp">
        <pc:chgData name="Rovere avv. Rosanna" userId="S::rosannarovere@avvrovere.it::3a8bb7de-02be-41cb-90f0-a8bc1aa2210c" providerId="AD" clId="Web-{EA04315E-CD11-42DF-83A6-F2E76150E9E9}" dt="2023-02-18T08:16:56.498" v="19" actId="20577"/>
        <pc:sldMkLst>
          <pc:docMk/>
          <pc:sldMk cId="4149391434" sldId="287"/>
        </pc:sldMkLst>
        <pc:spChg chg="mod">
          <ac:chgData name="Rovere avv. Rosanna" userId="S::rosannarovere@avvrovere.it::3a8bb7de-02be-41cb-90f0-a8bc1aa2210c" providerId="AD" clId="Web-{EA04315E-CD11-42DF-83A6-F2E76150E9E9}" dt="2023-02-18T08:16:56.498" v="19" actId="20577"/>
          <ac:spMkLst>
            <pc:docMk/>
            <pc:sldMk cId="4149391434" sldId="287"/>
            <ac:spMk id="3" creationId="{DD60BF64-AD3E-98BD-1D27-A232CB86DA2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8378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Test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3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Test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olo Test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73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egnaposto testo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olo Test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83" name="Segnaposto immagine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olo 1"/>
          <p:cNvSpPr txBox="1">
            <a:spLocks noGrp="1"/>
          </p:cNvSpPr>
          <p:nvPr>
            <p:ph type="title"/>
          </p:nvPr>
        </p:nvSpPr>
        <p:spPr>
          <a:xfrm>
            <a:off x="838200" y="355600"/>
            <a:ext cx="105156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it-IT" b="1" dirty="0">
                <a:solidFill>
                  <a:schemeClr val="accent2"/>
                </a:solidFill>
              </a:rPr>
              <a:t>LA RIFORMA CARTABIA</a:t>
            </a:r>
            <a:endParaRPr b="1" dirty="0">
              <a:solidFill>
                <a:schemeClr val="accent2"/>
              </a:solidFill>
            </a:endParaRPr>
          </a:p>
        </p:txBody>
      </p:sp>
      <p:sp>
        <p:nvSpPr>
          <p:cNvPr id="95" name="Segnaposto contenuto 2"/>
          <p:cNvSpPr txBox="1">
            <a:spLocks noGrp="1"/>
          </p:cNvSpPr>
          <p:nvPr>
            <p:ph type="body" idx="1"/>
          </p:nvPr>
        </p:nvSpPr>
        <p:spPr>
          <a:xfrm>
            <a:off x="838200" y="1854200"/>
            <a:ext cx="10515600" cy="43513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IL PROCEDIMENTO DI CASSAZIONE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ORDINE AVVOCATI PORDENONE</a:t>
            </a:r>
          </a:p>
          <a:p>
            <a:pPr marL="0" indent="0" algn="ctr">
              <a:buNone/>
            </a:pPr>
            <a:r>
              <a:rPr lang="it-IT" dirty="0"/>
              <a:t>AVV. ROSANNA ROVERE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alleria immagini"/>
          <p:cNvGrpSpPr/>
          <p:nvPr/>
        </p:nvGrpSpPr>
        <p:grpSpPr>
          <a:xfrm>
            <a:off x="-175601" y="118169"/>
            <a:ext cx="12023198" cy="8331897"/>
            <a:chOff x="0" y="0"/>
            <a:chExt cx="12023196" cy="8331895"/>
          </a:xfrm>
        </p:grpSpPr>
        <p:pic>
          <p:nvPicPr>
            <p:cNvPr id="105" name="3_ART. 369_0.jpg" descr="3_ART. 369_0.jpg"/>
            <p:cNvPicPr>
              <a:picLocks noChangeAspect="1"/>
            </p:cNvPicPr>
            <p:nvPr/>
          </p:nvPicPr>
          <p:blipFill>
            <a:blip r:embed="rId3"/>
            <a:srcRect t="3408" b="3408"/>
            <a:stretch>
              <a:fillRect/>
            </a:stretch>
          </p:blipFill>
          <p:spPr>
            <a:xfrm>
              <a:off x="0" y="0"/>
              <a:ext cx="12023196" cy="79254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6" name="Scrivi per inserire una didascalia."/>
            <p:cNvSpPr/>
            <p:nvPr/>
          </p:nvSpPr>
          <p:spPr>
            <a:xfrm>
              <a:off x="0" y="8001694"/>
              <a:ext cx="12023196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Scrivi per inserire una didascalia.</a:t>
              </a:r>
            </a:p>
          </p:txBody>
        </p:sp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alleria immagini"/>
          <p:cNvGrpSpPr/>
          <p:nvPr/>
        </p:nvGrpSpPr>
        <p:grpSpPr>
          <a:xfrm>
            <a:off x="-378776" y="792360"/>
            <a:ext cx="12670153" cy="8770146"/>
            <a:chOff x="0" y="0"/>
            <a:chExt cx="12670152" cy="8770144"/>
          </a:xfrm>
        </p:grpSpPr>
        <p:pic>
          <p:nvPicPr>
            <p:cNvPr id="109" name="4_ART. 370 2.jpg" descr="4_ART. 370 2.jpg"/>
            <p:cNvPicPr>
              <a:picLocks noChangeAspect="1"/>
            </p:cNvPicPr>
            <p:nvPr/>
          </p:nvPicPr>
          <p:blipFill>
            <a:blip r:embed="rId2"/>
            <a:srcRect t="3341" b="3341"/>
            <a:stretch>
              <a:fillRect/>
            </a:stretch>
          </p:blipFill>
          <p:spPr>
            <a:xfrm>
              <a:off x="0" y="0"/>
              <a:ext cx="12670152" cy="83637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0" name="Scrivi per inserire una didascalia."/>
            <p:cNvSpPr/>
            <p:nvPr/>
          </p:nvSpPr>
          <p:spPr>
            <a:xfrm>
              <a:off x="0" y="8439943"/>
              <a:ext cx="12670152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Scrivi per inserire una didascalia.</a:t>
              </a:r>
            </a:p>
          </p:txBody>
        </p:sp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alleria immagini"/>
          <p:cNvGrpSpPr/>
          <p:nvPr/>
        </p:nvGrpSpPr>
        <p:grpSpPr>
          <a:xfrm>
            <a:off x="331928" y="200917"/>
            <a:ext cx="11528145" cy="8937280"/>
            <a:chOff x="0" y="0"/>
            <a:chExt cx="11528144" cy="8937278"/>
          </a:xfrm>
        </p:grpSpPr>
        <p:pic>
          <p:nvPicPr>
            <p:cNvPr id="113" name="5_ART. 371.jpg" descr="5_ART. 371.jpg"/>
            <p:cNvPicPr>
              <a:picLocks noChangeAspect="1"/>
            </p:cNvPicPr>
            <p:nvPr/>
          </p:nvPicPr>
          <p:blipFill>
            <a:blip r:embed="rId2"/>
            <a:srcRect l="2203" r="2203"/>
            <a:stretch>
              <a:fillRect/>
            </a:stretch>
          </p:blipFill>
          <p:spPr>
            <a:xfrm>
              <a:off x="0" y="0"/>
              <a:ext cx="11528144" cy="85308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4" name="Scrivi per inserire una didascalia."/>
            <p:cNvSpPr/>
            <p:nvPr/>
          </p:nvSpPr>
          <p:spPr>
            <a:xfrm>
              <a:off x="0" y="8607077"/>
              <a:ext cx="11528144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Scrivi per inserire una didascalia.</a:t>
              </a:r>
            </a:p>
          </p:txBody>
        </p:sp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Immagine 4" descr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91" y="1578399"/>
            <a:ext cx="11795614" cy="362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B2DA87-BD5A-B2DD-8AAB-FC6F99820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2"/>
                </a:solidFill>
              </a:rPr>
              <a:t>TRATTAZIONE DEL RICORSO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FA76B47-63AA-3D9A-8D5B-29FF7ACEC3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Viene mantenuto il rapporto tra regola ovvero discussione camerale ed eccezione ovvero </a:t>
            </a:r>
            <a:r>
              <a:rPr lang="it-IT" dirty="0">
                <a:solidFill>
                  <a:schemeClr val="accent2"/>
                </a:solidFill>
              </a:rPr>
              <a:t>discussione in pubblica udienza:</a:t>
            </a:r>
          </a:p>
          <a:p>
            <a:r>
              <a:rPr lang="it-IT" dirty="0">
                <a:solidFill>
                  <a:schemeClr val="accent2"/>
                </a:solidFill>
              </a:rPr>
              <a:t>Quando la questione di diritto è particolarmente rilevante ovvero nelle ipotesi di revocazione per contrarietà alla CEDU</a:t>
            </a:r>
          </a:p>
          <a:p>
            <a:endParaRPr lang="it-IT" dirty="0">
              <a:solidFill>
                <a:schemeClr val="accent2"/>
              </a:solidFill>
            </a:endParaRPr>
          </a:p>
          <a:p>
            <a:r>
              <a:rPr lang="it-IT" dirty="0">
                <a:solidFill>
                  <a:schemeClr val="accent2"/>
                </a:solidFill>
              </a:rPr>
              <a:t>Ordinanza in Camera di Consiglio per inammissibilità o improcedibilità del ricorso</a:t>
            </a:r>
          </a:p>
        </p:txBody>
      </p:sp>
    </p:spTree>
    <p:extLst>
      <p:ext uri="{BB962C8B-B14F-4D97-AF65-F5344CB8AC3E}">
        <p14:creationId xmlns:p14="http://schemas.microsoft.com/office/powerpoint/2010/main" val="226379370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BEE65B-277C-9FE1-290D-F09B27070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2"/>
                </a:solidFill>
              </a:rPr>
              <a:t>NOVITA’ SULLA PUBBLICA UDIENZA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4C0446E-9348-D993-1517-8075028462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Udienza </a:t>
            </a:r>
            <a:r>
              <a:rPr lang="it-IT" dirty="0">
                <a:solidFill>
                  <a:schemeClr val="accent2"/>
                </a:solidFill>
              </a:rPr>
              <a:t>comunicata a</a:t>
            </a:r>
            <a:r>
              <a:rPr lang="it-IT" dirty="0"/>
              <a:t>lle parti </a:t>
            </a:r>
            <a:r>
              <a:rPr lang="it-IT" dirty="0">
                <a:solidFill>
                  <a:schemeClr val="accent2"/>
                </a:solidFill>
              </a:rPr>
              <a:t>60 giorni </a:t>
            </a:r>
            <a:r>
              <a:rPr lang="it-IT" dirty="0"/>
              <a:t>prima</a:t>
            </a:r>
          </a:p>
          <a:p>
            <a:r>
              <a:rPr lang="it-IT" dirty="0">
                <a:solidFill>
                  <a:schemeClr val="accent2"/>
                </a:solidFill>
              </a:rPr>
              <a:t>PM</a:t>
            </a:r>
            <a:r>
              <a:rPr lang="it-IT" dirty="0"/>
              <a:t> deve depositare memorie </a:t>
            </a:r>
            <a:r>
              <a:rPr lang="it-IT" dirty="0">
                <a:solidFill>
                  <a:schemeClr val="accent2"/>
                </a:solidFill>
              </a:rPr>
              <a:t>20 </a:t>
            </a:r>
            <a:r>
              <a:rPr lang="it-IT" dirty="0"/>
              <a:t>giorni prima</a:t>
            </a:r>
          </a:p>
          <a:p>
            <a:r>
              <a:rPr lang="it-IT" dirty="0"/>
              <a:t>Le </a:t>
            </a:r>
            <a:r>
              <a:rPr lang="it-IT" dirty="0">
                <a:solidFill>
                  <a:schemeClr val="accent2"/>
                </a:solidFill>
              </a:rPr>
              <a:t>parti 10 giorni </a:t>
            </a:r>
            <a:r>
              <a:rPr lang="it-IT" dirty="0"/>
              <a:t>prima—memorie sintetiche ed illustrative per cui prive di novità rispetto agli atti introduttivi </a:t>
            </a:r>
          </a:p>
          <a:p>
            <a:r>
              <a:rPr lang="it-IT" dirty="0">
                <a:solidFill>
                  <a:schemeClr val="accent2"/>
                </a:solidFill>
              </a:rPr>
              <a:t>Discussione</a:t>
            </a:r>
            <a:r>
              <a:rPr lang="it-IT" dirty="0"/>
              <a:t> sempre </a:t>
            </a:r>
            <a:r>
              <a:rPr lang="it-IT" dirty="0">
                <a:solidFill>
                  <a:schemeClr val="accent2"/>
                </a:solidFill>
              </a:rPr>
              <a:t>in presenza</a:t>
            </a:r>
          </a:p>
          <a:p>
            <a:r>
              <a:rPr lang="it-IT" dirty="0"/>
              <a:t>Deposito della </a:t>
            </a:r>
            <a:r>
              <a:rPr lang="it-IT" dirty="0">
                <a:solidFill>
                  <a:schemeClr val="accent2"/>
                </a:solidFill>
              </a:rPr>
              <a:t>sentenza entro 90 giorni </a:t>
            </a:r>
            <a:r>
              <a:rPr lang="it-IT" dirty="0"/>
              <a:t>dalla deliberazione</a:t>
            </a:r>
          </a:p>
          <a:p>
            <a:r>
              <a:rPr lang="it-IT" dirty="0"/>
              <a:t>Relatore fa </a:t>
            </a:r>
            <a:r>
              <a:rPr lang="it-IT" dirty="0">
                <a:solidFill>
                  <a:schemeClr val="accent2"/>
                </a:solidFill>
              </a:rPr>
              <a:t>una sintesi delle questioni </a:t>
            </a:r>
          </a:p>
          <a:p>
            <a:r>
              <a:rPr lang="it-IT" dirty="0">
                <a:solidFill>
                  <a:schemeClr val="accent2"/>
                </a:solidFill>
              </a:rPr>
              <a:t>No repliche </a:t>
            </a:r>
          </a:p>
        </p:txBody>
      </p:sp>
    </p:spTree>
    <p:extLst>
      <p:ext uri="{BB962C8B-B14F-4D97-AF65-F5344CB8AC3E}">
        <p14:creationId xmlns:p14="http://schemas.microsoft.com/office/powerpoint/2010/main" val="331734608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magine 4" descr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910" y="116679"/>
            <a:ext cx="9680895" cy="6715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alleria immagini"/>
          <p:cNvGrpSpPr/>
          <p:nvPr/>
        </p:nvGrpSpPr>
        <p:grpSpPr>
          <a:xfrm>
            <a:off x="-68643" y="3919"/>
            <a:ext cx="12192001" cy="9778009"/>
            <a:chOff x="0" y="0"/>
            <a:chExt cx="12192000" cy="9778008"/>
          </a:xfrm>
        </p:grpSpPr>
        <p:pic>
          <p:nvPicPr>
            <p:cNvPr id="121" name="8_ART.-376.jpeg" descr="8_ART.-376.jpeg"/>
            <p:cNvPicPr>
              <a:picLocks noChangeAspect="1"/>
            </p:cNvPicPr>
            <p:nvPr/>
          </p:nvPicPr>
          <p:blipFill>
            <a:blip r:embed="rId2"/>
            <a:srcRect l="3966" r="3966"/>
            <a:stretch>
              <a:fillRect/>
            </a:stretch>
          </p:blipFill>
          <p:spPr>
            <a:xfrm>
              <a:off x="0" y="0"/>
              <a:ext cx="12192000" cy="9371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2" name="Scrivi per inserire una didascalia."/>
            <p:cNvSpPr/>
            <p:nvPr/>
          </p:nvSpPr>
          <p:spPr>
            <a:xfrm>
              <a:off x="0" y="9447807"/>
              <a:ext cx="12192000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Scrivi per inserire una didascalia.</a:t>
              </a:r>
            </a:p>
          </p:txBody>
        </p:sp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magine 5" descr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76" y="762492"/>
            <a:ext cx="11675286" cy="53330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alleria immagini"/>
          <p:cNvGrpSpPr/>
          <p:nvPr/>
        </p:nvGrpSpPr>
        <p:grpSpPr>
          <a:xfrm>
            <a:off x="-278491" y="117673"/>
            <a:ext cx="12445572" cy="7359850"/>
            <a:chOff x="0" y="0"/>
            <a:chExt cx="12445570" cy="7359849"/>
          </a:xfrm>
        </p:grpSpPr>
        <p:pic>
          <p:nvPicPr>
            <p:cNvPr id="127" name="10_ART. 378_ART. 379.jpg" descr="10_ART. 378_ART. 379.jpg"/>
            <p:cNvPicPr>
              <a:picLocks noChangeAspect="1"/>
            </p:cNvPicPr>
            <p:nvPr/>
          </p:nvPicPr>
          <p:blipFill>
            <a:blip r:embed="rId2"/>
            <a:srcRect t="10509" b="10509"/>
            <a:stretch>
              <a:fillRect/>
            </a:stretch>
          </p:blipFill>
          <p:spPr>
            <a:xfrm>
              <a:off x="0" y="0"/>
              <a:ext cx="12445570" cy="69534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8" name="Scrivi per inserire una didascalia."/>
            <p:cNvSpPr/>
            <p:nvPr/>
          </p:nvSpPr>
          <p:spPr>
            <a:xfrm>
              <a:off x="0" y="7029648"/>
              <a:ext cx="12445570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Scrivi per inserire una didascalia.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D3FFD8-A887-2083-C2E3-092D342B1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NOVITA’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5B0180F-289B-37CA-7C8E-E0DF6B31FF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chemeClr val="accent2"/>
                </a:solidFill>
              </a:rPr>
              <a:t>Doppia conforme</a:t>
            </a:r>
          </a:p>
          <a:p>
            <a:r>
              <a:rPr lang="it-IT" dirty="0">
                <a:solidFill>
                  <a:schemeClr val="accent2"/>
                </a:solidFill>
              </a:rPr>
              <a:t>Contenuto del ricorso</a:t>
            </a:r>
          </a:p>
          <a:p>
            <a:r>
              <a:rPr lang="it-IT" dirty="0">
                <a:solidFill>
                  <a:schemeClr val="accent2"/>
                </a:solidFill>
              </a:rPr>
              <a:t>Trattazione ricorso</a:t>
            </a:r>
          </a:p>
          <a:p>
            <a:r>
              <a:rPr lang="it-IT" dirty="0">
                <a:solidFill>
                  <a:schemeClr val="accent2"/>
                </a:solidFill>
              </a:rPr>
              <a:t>Rito camerale accelerato</a:t>
            </a:r>
          </a:p>
          <a:p>
            <a:r>
              <a:rPr lang="it-IT" dirty="0">
                <a:solidFill>
                  <a:schemeClr val="accent2"/>
                </a:solidFill>
              </a:rPr>
              <a:t>Revocazione per contrarietà alla CEDU</a:t>
            </a:r>
          </a:p>
          <a:p>
            <a:r>
              <a:rPr lang="it-IT" dirty="0">
                <a:solidFill>
                  <a:schemeClr val="accent2"/>
                </a:solidFill>
              </a:rPr>
              <a:t>Rinvio pregiudiziale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277872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633797-C816-A91F-D72C-32E576DAF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2"/>
                </a:solidFill>
              </a:rPr>
              <a:t>RITO CAMERALE ACCELERATO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AFC786D-6344-493A-0A2A-EF3D211445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Introduzione di un nuovo rito camerale, accelerato ed unificato, per la definizione dei </a:t>
            </a:r>
            <a:r>
              <a:rPr lang="it-IT" dirty="0">
                <a:solidFill>
                  <a:schemeClr val="accent2"/>
                </a:solidFill>
              </a:rPr>
              <a:t>ricorsi inammissibili, improcedibili o manifestamente infondati.- art. </a:t>
            </a:r>
            <a:r>
              <a:rPr lang="it-IT">
                <a:solidFill>
                  <a:schemeClr val="accent2"/>
                </a:solidFill>
              </a:rPr>
              <a:t>380 bis</a:t>
            </a:r>
            <a:endParaRPr lang="it-IT" dirty="0">
              <a:solidFill>
                <a:schemeClr val="accent2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Presidente o consigliere formula </a:t>
            </a:r>
            <a:r>
              <a:rPr lang="it-IT" dirty="0">
                <a:solidFill>
                  <a:schemeClr val="accent2"/>
                </a:solidFill>
              </a:rPr>
              <a:t>sintetica proposta di definizione </a:t>
            </a:r>
            <a:r>
              <a:rPr lang="it-IT" dirty="0">
                <a:solidFill>
                  <a:schemeClr val="tx1"/>
                </a:solidFill>
              </a:rPr>
              <a:t>del giudizio che viene </a:t>
            </a:r>
            <a:r>
              <a:rPr lang="it-IT" dirty="0">
                <a:solidFill>
                  <a:schemeClr val="accent2"/>
                </a:solidFill>
              </a:rPr>
              <a:t>comunicata</a:t>
            </a:r>
            <a:r>
              <a:rPr lang="it-IT" dirty="0">
                <a:solidFill>
                  <a:schemeClr val="tx1"/>
                </a:solidFill>
              </a:rPr>
              <a:t> ai difensori delle parti per la relativa valutazione </a:t>
            </a:r>
          </a:p>
        </p:txBody>
      </p:sp>
    </p:spTree>
    <p:extLst>
      <p:ext uri="{BB962C8B-B14F-4D97-AF65-F5344CB8AC3E}">
        <p14:creationId xmlns:p14="http://schemas.microsoft.com/office/powerpoint/2010/main" val="21522478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66793B-15A0-F54D-6C70-1FD146ECB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4DBAC0-7F34-D8B2-4B78-4C9172AFFF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Difensore può </a:t>
            </a:r>
            <a:r>
              <a:rPr lang="it-IT" dirty="0">
                <a:solidFill>
                  <a:schemeClr val="accent2"/>
                </a:solidFill>
              </a:rPr>
              <a:t>chiedere la decisione </a:t>
            </a:r>
            <a:r>
              <a:rPr lang="it-IT" dirty="0"/>
              <a:t>con istanza entro 40 giorni</a:t>
            </a:r>
          </a:p>
          <a:p>
            <a:r>
              <a:rPr lang="it-IT" dirty="0"/>
              <a:t>Attenzione: occorre munirsi di una </a:t>
            </a:r>
            <a:r>
              <a:rPr lang="it-IT" dirty="0">
                <a:solidFill>
                  <a:schemeClr val="accent2"/>
                </a:solidFill>
              </a:rPr>
              <a:t>nuova procura speciale </a:t>
            </a:r>
          </a:p>
          <a:p>
            <a:r>
              <a:rPr lang="it-IT" dirty="0"/>
              <a:t>Se </a:t>
            </a:r>
            <a:r>
              <a:rPr lang="it-IT" dirty="0">
                <a:solidFill>
                  <a:schemeClr val="accent2"/>
                </a:solidFill>
              </a:rPr>
              <a:t>decisione conforme alla proposta conseguenze:</a:t>
            </a:r>
          </a:p>
          <a:p>
            <a:r>
              <a:rPr lang="it-IT" dirty="0"/>
              <a:t>Art. </a:t>
            </a:r>
            <a:r>
              <a:rPr lang="it-IT" dirty="0">
                <a:solidFill>
                  <a:schemeClr val="accent2"/>
                </a:solidFill>
              </a:rPr>
              <a:t>96 comma 3 c.p.c. </a:t>
            </a:r>
            <a:r>
              <a:rPr lang="it-IT" dirty="0"/>
              <a:t>(condanna al pagamento di una somma equitativamente determinata a favore della controparte)</a:t>
            </a:r>
          </a:p>
          <a:p>
            <a:r>
              <a:rPr lang="it-IT" dirty="0">
                <a:solidFill>
                  <a:schemeClr val="accent2"/>
                </a:solidFill>
              </a:rPr>
              <a:t>Pagamento </a:t>
            </a:r>
            <a:r>
              <a:rPr lang="it-IT" dirty="0"/>
              <a:t>a favore della Cassa delle Ammende di una somma da € 500 ad € 5000- art. </a:t>
            </a:r>
            <a:r>
              <a:rPr lang="it-IT" dirty="0">
                <a:solidFill>
                  <a:schemeClr val="accent2"/>
                </a:solidFill>
              </a:rPr>
              <a:t>96 4 c.p.c.</a:t>
            </a:r>
          </a:p>
          <a:p>
            <a:r>
              <a:rPr lang="it-IT" dirty="0">
                <a:solidFill>
                  <a:schemeClr val="accent2"/>
                </a:solidFill>
              </a:rPr>
              <a:t>Spese processuali</a:t>
            </a:r>
          </a:p>
          <a:p>
            <a:r>
              <a:rPr lang="it-IT" dirty="0">
                <a:solidFill>
                  <a:schemeClr val="accent2"/>
                </a:solidFill>
              </a:rPr>
              <a:t>Doppio del contributo unificato</a:t>
            </a:r>
          </a:p>
        </p:txBody>
      </p:sp>
    </p:spTree>
    <p:extLst>
      <p:ext uri="{BB962C8B-B14F-4D97-AF65-F5344CB8AC3E}">
        <p14:creationId xmlns:p14="http://schemas.microsoft.com/office/powerpoint/2010/main" val="8174896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9AFCA4-3FCD-CFCD-CADF-72B2AAD9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0B5B1FA-BBE8-2BAC-74C0-6E115B1D71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 decide di accettare non occorre rinuncia</a:t>
            </a:r>
          </a:p>
          <a:p>
            <a:r>
              <a:rPr lang="it-IT" dirty="0">
                <a:solidFill>
                  <a:schemeClr val="accent2"/>
                </a:solidFill>
              </a:rPr>
              <a:t>Misura premiale: </a:t>
            </a:r>
            <a:r>
              <a:rPr lang="it-IT" dirty="0"/>
              <a:t>non si paga il doppio del contributo unificato</a:t>
            </a:r>
          </a:p>
          <a:p>
            <a:r>
              <a:rPr lang="it-IT" dirty="0"/>
              <a:t>Giudizio estinto con ordinanza</a:t>
            </a:r>
          </a:p>
          <a:p>
            <a:r>
              <a:rPr lang="it-IT" dirty="0"/>
              <a:t>Condanna alle spese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147550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magine 5" descr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77" y="18758"/>
            <a:ext cx="10245639" cy="67053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F219EF-5D83-C9D1-A848-D10F38FEF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2"/>
                </a:solidFill>
              </a:rPr>
              <a:t>REVOCAZIONE PER CONTRARIETA’ ALLA CEDU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8050482-8A7B-42F1-1F95-D62D8E3D6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Nuova ipotesi introdotta in analogia a quanto previsto in altri ordinamenti europei</a:t>
            </a:r>
          </a:p>
          <a:p>
            <a:r>
              <a:rPr lang="it-IT" dirty="0"/>
              <a:t>Impugnazione per revocazione delle </a:t>
            </a:r>
            <a:r>
              <a:rPr lang="it-IT" dirty="0">
                <a:solidFill>
                  <a:schemeClr val="accent2"/>
                </a:solidFill>
              </a:rPr>
              <a:t>decisioni passate in giudicato</a:t>
            </a:r>
            <a:r>
              <a:rPr lang="it-IT" dirty="0"/>
              <a:t>, il cui contenuto è stato dichiarato dalla Corte Europea di Strasburgo contrario alla Convenzione o ai suoi Protocolli</a:t>
            </a:r>
          </a:p>
        </p:txBody>
      </p:sp>
    </p:spTree>
    <p:extLst>
      <p:ext uri="{BB962C8B-B14F-4D97-AF65-F5344CB8AC3E}">
        <p14:creationId xmlns:p14="http://schemas.microsoft.com/office/powerpoint/2010/main" val="35023245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69D9F6-8A51-9E25-4FD2-1427EF12C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60BF64-AD3E-98BD-1D27-A232CB86DA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45719" tIns="45720" rIns="45719" bIns="45720" anchor="t">
            <a:normAutofit/>
          </a:bodyPr>
          <a:lstStyle/>
          <a:p>
            <a:r>
              <a:rPr lang="it-IT" dirty="0"/>
              <a:t>Due </a:t>
            </a:r>
            <a:r>
              <a:rPr lang="it-IT" dirty="0">
                <a:solidFill>
                  <a:schemeClr val="accent2"/>
                </a:solidFill>
              </a:rPr>
              <a:t>presupposti:</a:t>
            </a:r>
          </a:p>
          <a:p>
            <a:pPr marL="514350" indent="-514350">
              <a:buAutoNum type="arabicParenR"/>
            </a:pPr>
            <a:r>
              <a:rPr lang="it-IT" dirty="0"/>
              <a:t>Violazione accertata dalla CEDU che ha pregiudicato </a:t>
            </a:r>
            <a:r>
              <a:rPr lang="it-IT" dirty="0">
                <a:solidFill>
                  <a:schemeClr val="accent2"/>
                </a:solidFill>
              </a:rPr>
              <a:t>un diritto di stato della persona</a:t>
            </a:r>
          </a:p>
          <a:p>
            <a:pPr marL="514350" indent="-514350">
              <a:buAutoNum type="arabicParenR"/>
            </a:pPr>
            <a:r>
              <a:rPr lang="it-IT" dirty="0">
                <a:solidFill>
                  <a:schemeClr val="accent2"/>
                </a:solidFill>
              </a:rPr>
              <a:t>Equa indennità </a:t>
            </a:r>
            <a:r>
              <a:rPr lang="it-IT" dirty="0"/>
              <a:t>accordata dalla CEDU non è sufficiente a compensare le conseguenze della violazione.</a:t>
            </a:r>
          </a:p>
          <a:p>
            <a:pPr marL="514350" indent="-514350">
              <a:buAutoNum type="arabicParenR"/>
            </a:pPr>
            <a:endParaRPr lang="it-IT" dirty="0"/>
          </a:p>
          <a:p>
            <a:pPr marL="0" indent="0">
              <a:buNone/>
            </a:pPr>
            <a:r>
              <a:rPr lang="it-IT" dirty="0"/>
              <a:t>Ricorso si propone </a:t>
            </a:r>
            <a:r>
              <a:rPr lang="it-IT" dirty="0">
                <a:solidFill>
                  <a:schemeClr val="accent2"/>
                </a:solidFill>
              </a:rPr>
              <a:t>entro 60 giorni </a:t>
            </a:r>
            <a:r>
              <a:rPr lang="it-IT" dirty="0"/>
              <a:t>dalla comunicazione o pubblicazione della sentenza della Corte.</a:t>
            </a:r>
          </a:p>
          <a:p>
            <a:pPr marL="514350" indent="-514350">
              <a:buAutoNum type="arabicParenR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939143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alleria immagini"/>
          <p:cNvGrpSpPr/>
          <p:nvPr/>
        </p:nvGrpSpPr>
        <p:grpSpPr>
          <a:xfrm>
            <a:off x="-304635" y="-30858"/>
            <a:ext cx="12379790" cy="8856963"/>
            <a:chOff x="0" y="0"/>
            <a:chExt cx="12379788" cy="8856961"/>
          </a:xfrm>
        </p:grpSpPr>
        <p:pic>
          <p:nvPicPr>
            <p:cNvPr id="135" name="13_ART. 391_quater.jpg" descr="13_ART. 391_quater.jpg"/>
            <p:cNvPicPr>
              <a:picLocks noChangeAspect="1"/>
            </p:cNvPicPr>
            <p:nvPr/>
          </p:nvPicPr>
          <p:blipFill>
            <a:blip r:embed="rId2"/>
            <a:srcRect t="1751" b="1751"/>
            <a:stretch>
              <a:fillRect/>
            </a:stretch>
          </p:blipFill>
          <p:spPr>
            <a:xfrm>
              <a:off x="0" y="0"/>
              <a:ext cx="12379788" cy="84505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6" name="Scrivi per inserire una didascalia."/>
            <p:cNvSpPr/>
            <p:nvPr/>
          </p:nvSpPr>
          <p:spPr>
            <a:xfrm>
              <a:off x="0" y="8526760"/>
              <a:ext cx="12379788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Scrivi per inserire una didascalia.</a:t>
              </a:r>
            </a:p>
          </p:txBody>
        </p:sp>
      </p:grp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magine 4" descr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85" y="1502800"/>
            <a:ext cx="11532388" cy="38964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AD74B7-1227-C5DD-D74D-A4A8B043A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2"/>
                </a:solidFill>
              </a:rPr>
              <a:t>RINVIO PREGIUDIZIALE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7D23DAA-6170-21C4-89CE-CB0D899FAD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Giudice di merito può sottoporre alla Corte, in analogia con quanto avviene in altri ordinamenti, la decisione su una questione di diritto sulla quale è chiamato a pronunciarsi.</a:t>
            </a:r>
          </a:p>
          <a:p>
            <a:r>
              <a:rPr lang="it-IT" dirty="0">
                <a:solidFill>
                  <a:schemeClr val="accent2"/>
                </a:solidFill>
              </a:rPr>
              <a:t>Requisiti:</a:t>
            </a:r>
          </a:p>
          <a:p>
            <a:r>
              <a:rPr lang="it-IT" dirty="0"/>
              <a:t>Contraddittorio delle parti</a:t>
            </a:r>
          </a:p>
          <a:p>
            <a:r>
              <a:rPr lang="it-IT" dirty="0"/>
              <a:t>Questione necessaria alla definizione anche parziale della controversia che non è ancora stata risolta dalla Suprema Corte</a:t>
            </a:r>
          </a:p>
          <a:p>
            <a:r>
              <a:rPr lang="it-IT" dirty="0"/>
              <a:t>Presenta gravi difficoltà interpretative</a:t>
            </a:r>
          </a:p>
          <a:p>
            <a:r>
              <a:rPr lang="it-IT" dirty="0"/>
              <a:t>E’ suscettibile di porsi in numerosi giudizi </a:t>
            </a:r>
          </a:p>
        </p:txBody>
      </p:sp>
    </p:spTree>
    <p:extLst>
      <p:ext uri="{BB962C8B-B14F-4D97-AF65-F5344CB8AC3E}">
        <p14:creationId xmlns:p14="http://schemas.microsoft.com/office/powerpoint/2010/main" val="257464471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7C823A-C842-D1E7-F503-3DFBCA4F8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8885F52-4DA0-6922-941F-FC212786F1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chemeClr val="accent2"/>
                </a:solidFill>
              </a:rPr>
              <a:t>Ordinanza </a:t>
            </a:r>
            <a:r>
              <a:rPr lang="it-IT" dirty="0"/>
              <a:t>di rimessione deve essere </a:t>
            </a:r>
            <a:r>
              <a:rPr lang="it-IT" dirty="0">
                <a:solidFill>
                  <a:schemeClr val="accent2"/>
                </a:solidFill>
              </a:rPr>
              <a:t>motivata</a:t>
            </a:r>
            <a:r>
              <a:rPr lang="it-IT" dirty="0"/>
              <a:t> e devono essere indicate le </a:t>
            </a:r>
            <a:r>
              <a:rPr lang="it-IT" dirty="0">
                <a:solidFill>
                  <a:schemeClr val="accent2"/>
                </a:solidFill>
              </a:rPr>
              <a:t>interpretazioni possibili </a:t>
            </a:r>
          </a:p>
          <a:p>
            <a:r>
              <a:rPr lang="it-IT" dirty="0"/>
              <a:t>Il </a:t>
            </a:r>
            <a:r>
              <a:rPr lang="it-IT" dirty="0">
                <a:solidFill>
                  <a:schemeClr val="accent2"/>
                </a:solidFill>
              </a:rPr>
              <a:t>giudizio di merito viene sospeso</a:t>
            </a:r>
            <a:r>
              <a:rPr lang="it-IT" dirty="0"/>
              <a:t>, salvo atti urgenti</a:t>
            </a:r>
          </a:p>
          <a:p>
            <a:r>
              <a:rPr lang="it-IT" dirty="0"/>
              <a:t>Indirizzo nomofilattico preventivo</a:t>
            </a:r>
          </a:p>
        </p:txBody>
      </p:sp>
    </p:spTree>
    <p:extLst>
      <p:ext uri="{BB962C8B-B14F-4D97-AF65-F5344CB8AC3E}">
        <p14:creationId xmlns:p14="http://schemas.microsoft.com/office/powerpoint/2010/main" val="87606048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C3CBD7-B0D7-949D-1247-3024693FF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2"/>
                </a:solidFill>
              </a:rPr>
              <a:t>DOPPIA CONFORME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8B37ADF-3C9E-B424-8A2C-CC2D0377A4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Con l’eliminazione dell’art. 348 bis c.p.c. è venuto meno il c.d. filtro di inammissibilità per cui è esclusa la possibilità di proporre ricorso per cassazione per </a:t>
            </a:r>
            <a:r>
              <a:rPr lang="it-IT" dirty="0">
                <a:solidFill>
                  <a:schemeClr val="accent2"/>
                </a:solidFill>
              </a:rPr>
              <a:t>omesso esame di un fatto decisivo </a:t>
            </a:r>
            <a:r>
              <a:rPr lang="it-IT" dirty="0"/>
              <a:t>quando la pronuncia di appello conferma la decisione di 1 grado per le </a:t>
            </a:r>
            <a:r>
              <a:rPr lang="it-IT" dirty="0">
                <a:solidFill>
                  <a:schemeClr val="accent2"/>
                </a:solidFill>
              </a:rPr>
              <a:t>medesime ragioni aventi ad oggetto i medesimi fatti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/>
              <a:t>Eccezione: le cause in cui è previsto intervento obbligatorio del PM</a:t>
            </a:r>
          </a:p>
        </p:txBody>
      </p:sp>
    </p:spTree>
    <p:extLst>
      <p:ext uri="{BB962C8B-B14F-4D97-AF65-F5344CB8AC3E}">
        <p14:creationId xmlns:p14="http://schemas.microsoft.com/office/powerpoint/2010/main" val="185692675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20487E-2053-8388-793D-237B176F6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3E9D9A-2F82-DCC8-B496-3B33F6DA7C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Presidente della Cassazione valuta l’ammissibilità :</a:t>
            </a:r>
          </a:p>
          <a:p>
            <a:r>
              <a:rPr lang="it-IT" dirty="0"/>
              <a:t>In caso negativo dichiara con decreto inammissibile la questione</a:t>
            </a:r>
          </a:p>
          <a:p>
            <a:r>
              <a:rPr lang="it-IT" dirty="0"/>
              <a:t>In caso positivo procedimento, discusso in pubblica udienza, si conclude con </a:t>
            </a:r>
            <a:r>
              <a:rPr lang="it-IT" dirty="0">
                <a:solidFill>
                  <a:schemeClr val="accent2"/>
                </a:solidFill>
              </a:rPr>
              <a:t>l’enunciazione del principio di diritto </a:t>
            </a:r>
            <a:r>
              <a:rPr lang="it-IT" dirty="0"/>
              <a:t>vincolante nel giudizio di merito e </a:t>
            </a:r>
            <a:r>
              <a:rPr lang="it-IT"/>
              <a:t>anche nel nuovo </a:t>
            </a:r>
            <a:r>
              <a:rPr lang="it-IT" dirty="0"/>
              <a:t>processo instaurato tra le parti avente ad oggetto la medesima domanda.</a:t>
            </a:r>
          </a:p>
        </p:txBody>
      </p:sp>
    </p:spTree>
    <p:extLst>
      <p:ext uri="{BB962C8B-B14F-4D97-AF65-F5344CB8AC3E}">
        <p14:creationId xmlns:p14="http://schemas.microsoft.com/office/powerpoint/2010/main" val="3109261768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3D83DA-7A1C-3680-8139-20392A43F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797E81-41F1-D02D-E0AC-8CF7748431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>
                <a:solidFill>
                  <a:schemeClr val="accent2"/>
                </a:solidFill>
              </a:rPr>
              <a:t>Grazie per l’attenzione</a:t>
            </a:r>
          </a:p>
          <a:p>
            <a:pPr marL="0" indent="0" algn="ctr">
              <a:buNone/>
            </a:pPr>
            <a:r>
              <a:rPr lang="it-IT" dirty="0">
                <a:solidFill>
                  <a:schemeClr val="accent2"/>
                </a:solidFill>
              </a:rPr>
              <a:t>avv. Rosanna Rovere</a:t>
            </a:r>
          </a:p>
        </p:txBody>
      </p:sp>
    </p:spTree>
    <p:extLst>
      <p:ext uri="{BB962C8B-B14F-4D97-AF65-F5344CB8AC3E}">
        <p14:creationId xmlns:p14="http://schemas.microsoft.com/office/powerpoint/2010/main" val="321057887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alleria immagini"/>
          <p:cNvGrpSpPr/>
          <p:nvPr/>
        </p:nvGrpSpPr>
        <p:grpSpPr>
          <a:xfrm>
            <a:off x="167324" y="-114300"/>
            <a:ext cx="11378871" cy="7785499"/>
            <a:chOff x="0" y="0"/>
            <a:chExt cx="11378870" cy="7785497"/>
          </a:xfrm>
        </p:grpSpPr>
        <p:pic>
          <p:nvPicPr>
            <p:cNvPr id="97" name="1_ART.-360.jpg" descr="1_ART.-360.jpg"/>
            <p:cNvPicPr>
              <a:picLocks noChangeAspect="1"/>
            </p:cNvPicPr>
            <p:nvPr/>
          </p:nvPicPr>
          <p:blipFill>
            <a:blip r:embed="rId2"/>
            <a:srcRect t="4146" b="4146"/>
            <a:stretch>
              <a:fillRect/>
            </a:stretch>
          </p:blipFill>
          <p:spPr>
            <a:xfrm>
              <a:off x="0" y="0"/>
              <a:ext cx="11378870" cy="73790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8" name="Scrivi per inserire una didascalia."/>
            <p:cNvSpPr/>
            <p:nvPr/>
          </p:nvSpPr>
          <p:spPr>
            <a:xfrm>
              <a:off x="0" y="7455296"/>
              <a:ext cx="11378870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Scrivi per inserire una didascalia.</a:t>
              </a:r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006749-DA36-A7D7-1BB0-55FEA4266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2"/>
                </a:solidFill>
              </a:rPr>
              <a:t>CONTENUTO DEL RICORSO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847E36-2D83-6011-B8ED-AB6407BA002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it-IT" dirty="0"/>
              <a:t>Art 121 c.p.c. </a:t>
            </a:r>
          </a:p>
          <a:p>
            <a:r>
              <a:rPr lang="it-IT" dirty="0"/>
              <a:t>Principio della Libertà di forme e chiarezza e sinteticità degli atti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304280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8562D1-7397-46B3-FED1-1633F4AEF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6BD8AD0-E1DD-66DB-E758-30CCEFD05C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45719" tIns="45720" rIns="45719" bIns="45720" anchor="t">
            <a:normAutofit/>
          </a:bodyPr>
          <a:lstStyle/>
          <a:p>
            <a:r>
              <a:rPr lang="it-IT" dirty="0"/>
              <a:t>Chiarezza e sinteticità atti a pena di inammissibilità del ricorso al fine di rispettare il </a:t>
            </a:r>
            <a:r>
              <a:rPr lang="it-IT" dirty="0">
                <a:solidFill>
                  <a:schemeClr val="accent2"/>
                </a:solidFill>
              </a:rPr>
              <a:t>principio di autosufficienza del ricorso</a:t>
            </a:r>
          </a:p>
          <a:p>
            <a:endParaRPr lang="it-IT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accent2"/>
                </a:solidFill>
              </a:rPr>
              <a:t>. Chiara esposizione dei fatti della causa essenziali alla illustrazione dei motivi del ricorso- art. 366 n. 3</a:t>
            </a:r>
          </a:p>
          <a:p>
            <a:pPr marL="0" indent="0">
              <a:buNone/>
            </a:pPr>
            <a:r>
              <a:rPr lang="it-IT" dirty="0">
                <a:solidFill>
                  <a:schemeClr val="accent2"/>
                </a:solidFill>
              </a:rPr>
              <a:t>. Chiara e sintetica esposizione dei motivi con indicazione delle norme di diritto su cui si fondano- art. 366 n. 4</a:t>
            </a:r>
          </a:p>
          <a:p>
            <a:pPr marL="0" indent="0">
              <a:buNone/>
            </a:pPr>
            <a:r>
              <a:rPr lang="it-IT" dirty="0">
                <a:solidFill>
                  <a:schemeClr val="accent2"/>
                </a:solidFill>
              </a:rPr>
              <a:t>. Specifica indicazione per ogni motivo dei documenti- 366 n. 6</a:t>
            </a:r>
          </a:p>
          <a:p>
            <a:pPr marL="0" indent="0">
              <a:buNone/>
            </a:pPr>
            <a:r>
              <a:rPr lang="it-IT" dirty="0">
                <a:solidFill>
                  <a:schemeClr val="accent2"/>
                </a:solidFill>
              </a:rPr>
              <a:t>. Specificare in quale sede processuale il documento risulta prodotto</a:t>
            </a:r>
          </a:p>
          <a:p>
            <a:pPr marL="0" indent="0">
              <a:buNone/>
            </a:pPr>
            <a:endParaRPr lang="it-IT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8667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E8E149-C758-2CB2-0BC6-EDC599198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34C6A8-1337-D7F9-011D-9DEB0D805B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solidFill>
                  <a:schemeClr val="accent2"/>
                </a:solidFill>
              </a:rPr>
              <a:t>Eliminata ELEZIONE DI DOMICILIO a Roma ( </a:t>
            </a:r>
            <a:r>
              <a:rPr lang="it-IT" dirty="0"/>
              <a:t>è previsto solo quello digitale ex art. 16 sexies DLO 179/2012</a:t>
            </a:r>
          </a:p>
          <a:p>
            <a:endParaRPr lang="it-IT" dirty="0"/>
          </a:p>
          <a:p>
            <a:r>
              <a:rPr lang="it-IT" dirty="0">
                <a:solidFill>
                  <a:schemeClr val="accent2"/>
                </a:solidFill>
              </a:rPr>
              <a:t>Deposito telematico degli atti – ricorso deve essere depositato a pena di improcedibilità entro 20 giorni dall’ultima notificazione</a:t>
            </a:r>
          </a:p>
          <a:p>
            <a:r>
              <a:rPr lang="it-IT" dirty="0">
                <a:solidFill>
                  <a:schemeClr val="accent2"/>
                </a:solidFill>
              </a:rPr>
              <a:t>Abrogata la richiesta al giudice a quo di trasmissione del fascicolo </a:t>
            </a:r>
            <a:r>
              <a:rPr lang="it-IT" dirty="0"/>
              <a:t>d’ufficio e deposito della richiesta vistata dalla Cancelleria (nuovo art. 137 bis Cancelliere chiede ,entro 60 gg dal deposito del ricorso, alla Corte d’Appello la trasmissione del fascicolo </a:t>
            </a:r>
          </a:p>
        </p:txBody>
      </p:sp>
    </p:spTree>
    <p:extLst>
      <p:ext uri="{BB962C8B-B14F-4D97-AF65-F5344CB8AC3E}">
        <p14:creationId xmlns:p14="http://schemas.microsoft.com/office/powerpoint/2010/main" val="45155874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80D74B-12FB-A4FF-C10E-3EEC2AB3C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07706FE-440F-1F37-5959-2DEDA38938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controricorso, il ricorso incidentale non devono più essere notificati alla controparte ma vanno </a:t>
            </a:r>
            <a:r>
              <a:rPr lang="it-IT" dirty="0">
                <a:solidFill>
                  <a:schemeClr val="accent2"/>
                </a:solidFill>
              </a:rPr>
              <a:t>depositati entro 40 gg dalla notifica </a:t>
            </a:r>
          </a:p>
          <a:p>
            <a:endParaRPr lang="it-IT" dirty="0">
              <a:solidFill>
                <a:schemeClr val="accent2"/>
              </a:solidFill>
            </a:endParaRPr>
          </a:p>
          <a:p>
            <a:r>
              <a:rPr lang="it-IT" dirty="0"/>
              <a:t>Così come il deposito documenti relativi all’ammissibilità non va più notificato alla controparte ma depositato fino a 15 giorni prima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663365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alleria immagini"/>
          <p:cNvGrpSpPr/>
          <p:nvPr/>
        </p:nvGrpSpPr>
        <p:grpSpPr>
          <a:xfrm>
            <a:off x="94828" y="-375841"/>
            <a:ext cx="11856444" cy="7771906"/>
            <a:chOff x="0" y="0"/>
            <a:chExt cx="11856443" cy="7771904"/>
          </a:xfrm>
        </p:grpSpPr>
        <p:pic>
          <p:nvPicPr>
            <p:cNvPr id="101" name="2_ART. 366_0.jpg" descr="2_ART. 366_0.jpg"/>
            <p:cNvPicPr>
              <a:picLocks noChangeAspect="1"/>
            </p:cNvPicPr>
            <p:nvPr/>
          </p:nvPicPr>
          <p:blipFill>
            <a:blip r:embed="rId2"/>
            <a:srcRect t="6091" b="6091"/>
            <a:stretch>
              <a:fillRect/>
            </a:stretch>
          </p:blipFill>
          <p:spPr>
            <a:xfrm>
              <a:off x="0" y="0"/>
              <a:ext cx="11856443" cy="73655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2" name="Scrivi per inserire una didascalia."/>
            <p:cNvSpPr/>
            <p:nvPr/>
          </p:nvSpPr>
          <p:spPr>
            <a:xfrm>
              <a:off x="0" y="7441703"/>
              <a:ext cx="11856443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Scrivi per inserire una didascalia.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EDB69D929E2CD4EA6C11C551364E32E" ma:contentTypeVersion="16" ma:contentTypeDescription="Creare un nuovo documento." ma:contentTypeScope="" ma:versionID="b8392c05613cba3620cc2dfad485569f">
  <xsd:schema xmlns:xsd="http://www.w3.org/2001/XMLSchema" xmlns:xs="http://www.w3.org/2001/XMLSchema" xmlns:p="http://schemas.microsoft.com/office/2006/metadata/properties" xmlns:ns2="3a2cb670-7eb5-4076-a68e-efccc2000b01" xmlns:ns3="301b111b-4161-4b96-becf-f8b8e991c1e4" targetNamespace="http://schemas.microsoft.com/office/2006/metadata/properties" ma:root="true" ma:fieldsID="3f18447e0be0e548fd900de6c15b6f03" ns2:_="" ns3:_="">
    <xsd:import namespace="3a2cb670-7eb5-4076-a68e-efccc2000b01"/>
    <xsd:import namespace="301b111b-4161-4b96-becf-f8b8e991c1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2cb670-7eb5-4076-a68e-efccc2000b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6146c089-afc4-42c1-9d3d-37284e4e89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1b111b-4161-4b96-becf-f8b8e991c1e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73c4e48-7148-409b-b076-f3c265e458ed}" ma:internalName="TaxCatchAll" ma:showField="CatchAllData" ma:web="301b111b-4161-4b96-becf-f8b8e991c1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889811-1BED-4D3D-842C-9124B9CA4286}">
  <ds:schemaRefs>
    <ds:schemaRef ds:uri="301b111b-4161-4b96-becf-f8b8e991c1e4"/>
    <ds:schemaRef ds:uri="3a2cb670-7eb5-4076-a68e-efccc2000b0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194C288-3814-451B-9869-19EFB26128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896</Words>
  <Application>Microsoft Office PowerPoint</Application>
  <PresentationFormat>Widescreen</PresentationFormat>
  <Paragraphs>131</Paragraphs>
  <Slides>31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Helvetica</vt:lpstr>
      <vt:lpstr>Tema di Office</vt:lpstr>
      <vt:lpstr>LA RIFORMA CARTABIA</vt:lpstr>
      <vt:lpstr>NOVITA’ </vt:lpstr>
      <vt:lpstr>DOPPIA CONFORME</vt:lpstr>
      <vt:lpstr>Presentazione standard di PowerPoint</vt:lpstr>
      <vt:lpstr>CONTENUTO DEL RICORSO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TRATTAZIONE DEL RICORSO</vt:lpstr>
      <vt:lpstr>NOVITA’ SULLA PUBBLICA UDIENZA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RITO CAMERALE ACCELERATO</vt:lpstr>
      <vt:lpstr>Presentazione standard di PowerPoint</vt:lpstr>
      <vt:lpstr>Presentazione standard di PowerPoint</vt:lpstr>
      <vt:lpstr>Presentazione standard di PowerPoint</vt:lpstr>
      <vt:lpstr>REVOCAZIONE PER CONTRARIETA’ ALLA CEDU</vt:lpstr>
      <vt:lpstr>Presentazione standard di PowerPoint</vt:lpstr>
      <vt:lpstr>Presentazione standard di PowerPoint</vt:lpstr>
      <vt:lpstr>Presentazione standard di PowerPoint</vt:lpstr>
      <vt:lpstr>RINVIO PREGIUDIZIALE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Rovere avv. Rosanna</cp:lastModifiedBy>
  <cp:revision>6</cp:revision>
  <dcterms:modified xsi:type="dcterms:W3CDTF">2023-02-21T09:18:02Z</dcterms:modified>
</cp:coreProperties>
</file>